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70" r:id="rId9"/>
    <p:sldId id="267" r:id="rId10"/>
    <p:sldId id="266" r:id="rId11"/>
    <p:sldId id="268" r:id="rId12"/>
    <p:sldId id="271" r:id="rId13"/>
    <p:sldId id="273" r:id="rId14"/>
    <p:sldId id="272" r:id="rId15"/>
    <p:sldId id="274" r:id="rId16"/>
    <p:sldId id="275" r:id="rId17"/>
    <p:sldId id="277" r:id="rId18"/>
    <p:sldId id="279" r:id="rId19"/>
    <p:sldId id="281" r:id="rId20"/>
    <p:sldId id="282" r:id="rId21"/>
    <p:sldId id="283" r:id="rId22"/>
    <p:sldId id="285" r:id="rId23"/>
    <p:sldId id="284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</p:sldIdLst>
  <p:sldSz cx="9144000" cy="5143500" type="screen16x9"/>
  <p:notesSz cx="6858000" cy="9144000"/>
  <p:embeddedFontLst>
    <p:embeddedFont>
      <p:font typeface="Aharoni" panose="02010803020104030203" pitchFamily="2" charset="-79"/>
      <p:bold r:id="rId35"/>
    </p:embeddedFont>
    <p:embeddedFont>
      <p:font typeface="Roboto Mono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098">
          <p15:clr>
            <a:srgbClr val="A4A3A4"/>
          </p15:clr>
        </p15:guide>
        <p15:guide id="2" pos="2880">
          <p15:clr>
            <a:srgbClr val="A4A3A4"/>
          </p15:clr>
        </p15:guide>
        <p15:guide id="3" pos="84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706" y="82"/>
      </p:cViewPr>
      <p:guideLst>
        <p:guide orient="horz" pos="2098"/>
        <p:guide pos="2880"/>
        <p:guide pos="8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c6fa3c89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" name="Google Shape;18;gc6fa3c89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c6fa3c898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" name="Google Shape;24;gc6fa3c898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c6fa3c89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c6fa3c89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8b0fa81760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8b0fa81760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8b0fa81760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8b0fa81760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ndasi Presentation Title" type="title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8"/>
          <p:cNvSpPr txBox="1"/>
          <p:nvPr/>
        </p:nvSpPr>
        <p:spPr>
          <a:xfrm>
            <a:off x="4110950" y="1638500"/>
            <a:ext cx="4815300" cy="6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 dirty="0">
                <a:latin typeface="Aharoni" panose="02010803020104030203" pitchFamily="2" charset="-79"/>
                <a:ea typeface="Roboto Mono" panose="00000009000000000000"/>
                <a:cs typeface="Aharoni" panose="02010803020104030203" pitchFamily="2" charset="-79"/>
                <a:sym typeface="Roboto Mono" panose="00000009000000000000"/>
              </a:rPr>
              <a:t>BUG BOUNTY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 dirty="0">
                <a:latin typeface="Aharoni" panose="02010803020104030203" pitchFamily="2" charset="-79"/>
                <a:ea typeface="Roboto Mono" panose="00000009000000000000"/>
                <a:cs typeface="Aharoni" panose="02010803020104030203" pitchFamily="2" charset="-79"/>
                <a:sym typeface="Roboto Mono" panose="00000009000000000000"/>
              </a:rPr>
              <a:t>HACK-FUN-PROFIT</a:t>
            </a:r>
            <a:endParaRPr sz="2900" b="1" dirty="0">
              <a:latin typeface="Aharoni" panose="02010803020104030203" pitchFamily="2" charset="-79"/>
              <a:ea typeface="Roboto Mono" panose="00000009000000000000"/>
              <a:cs typeface="Aharoni" panose="02010803020104030203" pitchFamily="2" charset="-79"/>
              <a:sym typeface="Roboto Mono" panose="00000009000000000000"/>
            </a:endParaRPr>
          </a:p>
        </p:txBody>
      </p:sp>
      <p:sp>
        <p:nvSpPr>
          <p:cNvPr id="21" name="Google Shape;21;p8"/>
          <p:cNvSpPr txBox="1"/>
          <p:nvPr/>
        </p:nvSpPr>
        <p:spPr>
          <a:xfrm>
            <a:off x="443825" y="1638500"/>
            <a:ext cx="2552700" cy="20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 dirty="0">
                <a:solidFill>
                  <a:schemeClr val="tx1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BASIC HACKING</a:t>
            </a:r>
            <a:endParaRPr sz="2900" b="1" dirty="0">
              <a:solidFill>
                <a:schemeClr val="tx1"/>
              </a:solidFill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21569" y="285640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DANANG TRI ATMAJA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0476" t="30758" r="40080" b="46667"/>
          <a:stretch>
            <a:fillRect/>
          </a:stretch>
        </p:blipFill>
        <p:spPr>
          <a:xfrm>
            <a:off x="1156815" y="2024743"/>
            <a:ext cx="6830370" cy="21989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07887" y="1539297"/>
            <a:ext cx="26677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BENEFITS OF BUG HUNTING</a:t>
            </a:r>
          </a:p>
          <a:p>
            <a:endParaRPr lang="en-US" b="1" u="sng" dirty="0"/>
          </a:p>
          <a:p>
            <a:endParaRPr lang="en-ID" b="1" u="sng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8810" t="39083" r="22143" b="20564"/>
          <a:stretch>
            <a:fillRect/>
          </a:stretch>
        </p:blipFill>
        <p:spPr>
          <a:xfrm>
            <a:off x="1415143" y="2010228"/>
            <a:ext cx="6313714" cy="20755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15143" y="1625600"/>
            <a:ext cx="2436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BUG BOUNTY PLATFORM</a:t>
            </a:r>
            <a:endParaRPr lang="en-ID" b="1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6524855" y="4085771"/>
            <a:ext cx="12330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Source Image : Faisal </a:t>
            </a:r>
            <a:r>
              <a:rPr lang="en-US" sz="600" b="1" dirty="0" err="1"/>
              <a:t>Yudho</a:t>
            </a:r>
            <a:endParaRPr lang="en-ID" sz="600" b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15143" y="1625600"/>
            <a:ext cx="2714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TOOLKIT FOR BUG HUNTING</a:t>
            </a:r>
            <a:endParaRPr lang="en-ID" b="1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9603" t="35133" r="18254" b="12804"/>
          <a:stretch>
            <a:fillRect/>
          </a:stretch>
        </p:blipFill>
        <p:spPr>
          <a:xfrm>
            <a:off x="1415143" y="2017486"/>
            <a:ext cx="6596743" cy="26778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50252" y="4594815"/>
            <a:ext cx="12330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Source Image : Faisal </a:t>
            </a:r>
            <a:r>
              <a:rPr lang="en-US" sz="600" b="1" dirty="0" err="1"/>
              <a:t>Yudho</a:t>
            </a:r>
            <a:endParaRPr lang="en-ID" sz="600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15143" y="1625600"/>
            <a:ext cx="2714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TOOLKIT FOR BUG HUNTING</a:t>
            </a:r>
            <a:endParaRPr lang="en-ID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9286" t="29206" r="16667" b="21976"/>
          <a:stretch>
            <a:fillRect/>
          </a:stretch>
        </p:blipFill>
        <p:spPr>
          <a:xfrm>
            <a:off x="1415142" y="1954638"/>
            <a:ext cx="6611257" cy="251097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15143" y="1625600"/>
            <a:ext cx="2714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TOOLKIT FOR BUG HUNTING</a:t>
            </a:r>
            <a:endParaRPr lang="en-ID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8916" t="31657" r="17140" b="11494"/>
          <a:stretch>
            <a:fillRect/>
          </a:stretch>
        </p:blipFill>
        <p:spPr>
          <a:xfrm>
            <a:off x="1415143" y="1985306"/>
            <a:ext cx="6274191" cy="27133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29150" y="4565873"/>
            <a:ext cx="12330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Source Image : Faisal </a:t>
            </a:r>
            <a:r>
              <a:rPr lang="en-US" sz="600" b="1" dirty="0" err="1"/>
              <a:t>Yudho</a:t>
            </a:r>
            <a:endParaRPr lang="en-ID" sz="600" b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15143" y="1625600"/>
            <a:ext cx="2714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TOOLKIT FOR BUG HUNTING</a:t>
            </a:r>
            <a:endParaRPr lang="en-ID" b="1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9077" t="25846" r="17308" b="28889"/>
          <a:stretch>
            <a:fillRect/>
          </a:stretch>
        </p:blipFill>
        <p:spPr>
          <a:xfrm>
            <a:off x="1415143" y="1933377"/>
            <a:ext cx="6105379" cy="23282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15143" y="4477024"/>
            <a:ext cx="12330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Source Image : Faisal </a:t>
            </a:r>
            <a:r>
              <a:rPr lang="en-US" sz="600" b="1" dirty="0" err="1"/>
              <a:t>Yudho</a:t>
            </a:r>
            <a:endParaRPr lang="en-ID" sz="600" b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15143" y="1625600"/>
            <a:ext cx="2714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TOOLKIT FOR BUG HUNTING</a:t>
            </a:r>
            <a:endParaRPr lang="en-ID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9462" t="38975" r="17538" b="18495"/>
          <a:stretch>
            <a:fillRect/>
          </a:stretch>
        </p:blipFill>
        <p:spPr>
          <a:xfrm>
            <a:off x="1471413" y="2116361"/>
            <a:ext cx="6434629" cy="21875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15143" y="4486871"/>
            <a:ext cx="12330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Source Image : Faisal </a:t>
            </a:r>
            <a:r>
              <a:rPr lang="en-US" sz="600" b="1" dirty="0" err="1"/>
              <a:t>Yudho</a:t>
            </a:r>
            <a:endParaRPr lang="en-ID" sz="600" b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15143" y="1625600"/>
            <a:ext cx="2714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TOOLKIT FOR BUG HUNTING</a:t>
            </a:r>
            <a:endParaRPr lang="en-ID" b="1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9077" t="42258" r="53692" b="25059"/>
          <a:stretch>
            <a:fillRect/>
          </a:stretch>
        </p:blipFill>
        <p:spPr>
          <a:xfrm>
            <a:off x="1415143" y="2089051"/>
            <a:ext cx="3404381" cy="16810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54231" t="20924" r="17539" b="8376"/>
          <a:stretch>
            <a:fillRect/>
          </a:stretch>
        </p:blipFill>
        <p:spPr>
          <a:xfrm>
            <a:off x="4958862" y="1076178"/>
            <a:ext cx="2581421" cy="36364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15143" y="4486871"/>
            <a:ext cx="12330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Source Image : Faisal </a:t>
            </a:r>
            <a:r>
              <a:rPr lang="en-US" sz="600" b="1" dirty="0" err="1"/>
              <a:t>Yudho</a:t>
            </a:r>
            <a:endParaRPr lang="en-ID" sz="600"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15143" y="1625600"/>
            <a:ext cx="2714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TOOLKIT FOR BUG HUNTING</a:t>
            </a:r>
            <a:endParaRPr lang="en-ID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9077" t="27624" r="18462" b="29709"/>
          <a:stretch>
            <a:fillRect/>
          </a:stretch>
        </p:blipFill>
        <p:spPr>
          <a:xfrm>
            <a:off x="1415143" y="2112843"/>
            <a:ext cx="6625883" cy="21945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15143" y="4486871"/>
            <a:ext cx="12330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Source Image : Faisal </a:t>
            </a:r>
            <a:r>
              <a:rPr lang="en-US" sz="600" b="1" dirty="0" err="1"/>
              <a:t>Yudho</a:t>
            </a:r>
            <a:endParaRPr lang="en-ID" sz="600" b="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83026" y="746369"/>
            <a:ext cx="6647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RECON BUGBOUNTY – FINDING SENSITIVE INFORMATION LEAKS 	</a:t>
            </a:r>
            <a:endParaRPr lang="en-ID" b="1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0461" t="48957" r="39539" b="31760"/>
          <a:stretch>
            <a:fillRect/>
          </a:stretch>
        </p:blipFill>
        <p:spPr>
          <a:xfrm>
            <a:off x="1364566" y="1357532"/>
            <a:ext cx="4572000" cy="99177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24221" y="1631852"/>
            <a:ext cx="485336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/>
          <p:cNvSpPr/>
          <p:nvPr/>
        </p:nvSpPr>
        <p:spPr>
          <a:xfrm>
            <a:off x="1727981" y="1906172"/>
            <a:ext cx="691662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21462" t="37949" r="28539" b="11520"/>
          <a:stretch>
            <a:fillRect/>
          </a:stretch>
        </p:blipFill>
        <p:spPr>
          <a:xfrm>
            <a:off x="1364566" y="2402057"/>
            <a:ext cx="4572000" cy="259900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/>
          <p:nvPr/>
        </p:nvSpPr>
        <p:spPr>
          <a:xfrm rot="19161763">
            <a:off x="5555712" y="775868"/>
            <a:ext cx="4634564" cy="85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DANANG TRI ATMAJA</a:t>
            </a:r>
            <a:endParaRPr sz="1800" dirty="0"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27" name="Google Shape;27;p9"/>
          <p:cNvSpPr txBox="1"/>
          <p:nvPr/>
        </p:nvSpPr>
        <p:spPr>
          <a:xfrm>
            <a:off x="1347025" y="1312425"/>
            <a:ext cx="25476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+62-813-8621-5006</a:t>
            </a:r>
          </a:p>
        </p:txBody>
      </p:sp>
      <p:sp>
        <p:nvSpPr>
          <p:cNvPr id="28" name="Google Shape;28;p9"/>
          <p:cNvSpPr txBox="1"/>
          <p:nvPr/>
        </p:nvSpPr>
        <p:spPr>
          <a:xfrm>
            <a:off x="1347025" y="2063125"/>
            <a:ext cx="34491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Jakarta Timur </a:t>
            </a:r>
            <a:endParaRPr dirty="0"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29" name="Google Shape;29;p9"/>
          <p:cNvSpPr txBox="1"/>
          <p:nvPr/>
        </p:nvSpPr>
        <p:spPr>
          <a:xfrm>
            <a:off x="1347025" y="2871725"/>
            <a:ext cx="28989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danang@pondasi.in</a:t>
            </a:r>
            <a:endParaRPr dirty="0"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30" name="Google Shape;30;p9"/>
          <p:cNvSpPr txBox="1"/>
          <p:nvPr/>
        </p:nvSpPr>
        <p:spPr>
          <a:xfrm>
            <a:off x="1347025" y="3593475"/>
            <a:ext cx="25476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rPr>
              <a:t>https://pondasi.in</a:t>
            </a:r>
            <a:endParaRPr dirty="0"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32" name="Google Shape;32;p9"/>
          <p:cNvSpPr txBox="1"/>
          <p:nvPr/>
        </p:nvSpPr>
        <p:spPr>
          <a:xfrm>
            <a:off x="7440225" y="2195400"/>
            <a:ext cx="1273800" cy="7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Mono" panose="00000009000000000000"/>
              <a:ea typeface="Roboto Mono" panose="00000009000000000000"/>
              <a:cs typeface="Roboto Mono" panose="00000009000000000000"/>
              <a:sym typeface="Roboto Mono" panose="0000000900000000000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55585" y="658710"/>
            <a:ext cx="4956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#WHOAMI</a:t>
            </a:r>
            <a:endParaRPr lang="en-ID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83026" y="746369"/>
            <a:ext cx="6647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RECONNAISSANCE – FINDING SENSITIVE INFORMATION LEAKS 	</a:t>
            </a:r>
            <a:endParaRPr lang="en-ID" b="1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8769" t="11624" r="21308" b="27522"/>
          <a:stretch>
            <a:fillRect/>
          </a:stretch>
        </p:blipFill>
        <p:spPr>
          <a:xfrm>
            <a:off x="1767329" y="1378634"/>
            <a:ext cx="5479367" cy="313006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83026" y="746369"/>
            <a:ext cx="6647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RECONNAISSANCE – FINDING SENSITIVE INFORMATION LEAKS 	</a:t>
            </a:r>
            <a:endParaRPr lang="en-ID" b="1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8433" t="35091" r="18970" b="5513"/>
          <a:stretch>
            <a:fillRect/>
          </a:stretch>
        </p:blipFill>
        <p:spPr>
          <a:xfrm>
            <a:off x="1705707" y="1392701"/>
            <a:ext cx="5732585" cy="305972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83026" y="746369"/>
            <a:ext cx="2829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WEB APPLICATION SECURITY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2938" t="18599" r="25000" b="14511"/>
          <a:stretch>
            <a:fillRect/>
          </a:stretch>
        </p:blipFill>
        <p:spPr>
          <a:xfrm>
            <a:off x="1865308" y="1188719"/>
            <a:ext cx="5674974" cy="344052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83026" y="746369"/>
            <a:ext cx="2829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WEB APPLICATION SECURITY</a:t>
            </a:r>
          </a:p>
        </p:txBody>
      </p:sp>
      <p:pic>
        <p:nvPicPr>
          <p:cNvPr id="8" name="Picture 7" descr="A close up of text on a white background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11" y="1160584"/>
            <a:ext cx="7125285" cy="362946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83026" y="746369"/>
            <a:ext cx="4403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WEB APPLICATION SECURITY – SQL INJECTION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83026" y="1322362"/>
            <a:ext cx="5563772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dirty="0"/>
              <a:t>SQL injection </a:t>
            </a:r>
            <a:r>
              <a:rPr lang="en-ID" sz="1200" dirty="0" err="1"/>
              <a:t>adalah</a:t>
            </a:r>
            <a:r>
              <a:rPr lang="en-ID" sz="1200" dirty="0"/>
              <a:t> </a:t>
            </a:r>
            <a:r>
              <a:rPr lang="en-ID" sz="1200" dirty="0" err="1"/>
              <a:t>sebuah</a:t>
            </a:r>
            <a:r>
              <a:rPr lang="en-ID" sz="1200" dirty="0"/>
              <a:t> </a:t>
            </a:r>
            <a:r>
              <a:rPr lang="en-ID" sz="1200" dirty="0" err="1"/>
              <a:t>teknik</a:t>
            </a:r>
            <a:r>
              <a:rPr lang="en-ID" sz="1200" dirty="0"/>
              <a:t> hacking </a:t>
            </a:r>
            <a:r>
              <a:rPr lang="en-ID" sz="1200" dirty="0" err="1"/>
              <a:t>untuk</a:t>
            </a:r>
            <a:r>
              <a:rPr lang="en-ID" sz="1200" dirty="0"/>
              <a:t> </a:t>
            </a:r>
            <a:r>
              <a:rPr lang="en-ID" sz="1200" dirty="0" err="1"/>
              <a:t>mendapatkan</a:t>
            </a:r>
            <a:r>
              <a:rPr lang="en-ID" sz="1200" dirty="0"/>
              <a:t> </a:t>
            </a:r>
            <a:r>
              <a:rPr lang="en-ID" sz="1200" dirty="0" err="1"/>
              <a:t>akses</a:t>
            </a:r>
            <a:r>
              <a:rPr lang="en-ID" sz="1200" dirty="0"/>
              <a:t> pada </a:t>
            </a:r>
            <a:r>
              <a:rPr lang="en-ID" sz="1200" dirty="0" err="1"/>
              <a:t>sistem</a:t>
            </a:r>
            <a:r>
              <a:rPr lang="en-ID" sz="1200" dirty="0"/>
              <a:t> database yang </a:t>
            </a:r>
            <a:r>
              <a:rPr lang="en-ID" sz="1200" dirty="0" err="1"/>
              <a:t>berbasis</a:t>
            </a:r>
            <a:r>
              <a:rPr lang="en-ID" sz="1200" dirty="0"/>
              <a:t> SQL</a:t>
            </a:r>
          </a:p>
          <a:p>
            <a:endParaRPr lang="en-ID" sz="1200" dirty="0"/>
          </a:p>
          <a:p>
            <a:pPr algn="just"/>
            <a:r>
              <a:rPr lang="en-ID" sz="1200" dirty="0">
                <a:effectLst/>
              </a:rPr>
              <a:t>SQL Injection yang </a:t>
            </a:r>
            <a:r>
              <a:rPr lang="en-ID" sz="1200" dirty="0" err="1">
                <a:effectLst/>
              </a:rPr>
              <a:t>dilakukan</a:t>
            </a:r>
            <a:r>
              <a:rPr lang="en-ID" sz="1200" dirty="0">
                <a:effectLst/>
              </a:rPr>
              <a:t> oleh hacker </a:t>
            </a:r>
            <a:r>
              <a:rPr lang="en-ID" sz="1200" dirty="0" err="1">
                <a:effectLst/>
              </a:rPr>
              <a:t>pasti</a:t>
            </a:r>
            <a:r>
              <a:rPr lang="en-ID" sz="1200" dirty="0">
                <a:effectLst/>
              </a:rPr>
              <a:t> </a:t>
            </a:r>
            <a:r>
              <a:rPr lang="en-ID" sz="1200" dirty="0" err="1">
                <a:effectLst/>
              </a:rPr>
              <a:t>memiliki</a:t>
            </a:r>
            <a:r>
              <a:rPr lang="en-ID" sz="1200" dirty="0">
                <a:effectLst/>
              </a:rPr>
              <a:t> </a:t>
            </a:r>
            <a:r>
              <a:rPr lang="en-ID" sz="1200" dirty="0" err="1">
                <a:effectLst/>
              </a:rPr>
              <a:t>tujuan</a:t>
            </a:r>
            <a:r>
              <a:rPr lang="en-ID" sz="1200" dirty="0">
                <a:effectLst/>
              </a:rPr>
              <a:t>, </a:t>
            </a:r>
            <a:r>
              <a:rPr lang="en-ID" sz="1200" dirty="0" err="1">
                <a:effectLst/>
              </a:rPr>
              <a:t>tidak</a:t>
            </a:r>
            <a:r>
              <a:rPr lang="en-ID" sz="1200" dirty="0">
                <a:effectLst/>
              </a:rPr>
              <a:t> </a:t>
            </a:r>
            <a:r>
              <a:rPr lang="en-ID" sz="1200" dirty="0" err="1">
                <a:effectLst/>
              </a:rPr>
              <a:t>mungkin</a:t>
            </a:r>
            <a:r>
              <a:rPr lang="en-ID" sz="1200" dirty="0">
                <a:effectLst/>
              </a:rPr>
              <a:t> </a:t>
            </a:r>
            <a:r>
              <a:rPr lang="en-ID" sz="1200" dirty="0" err="1">
                <a:effectLst/>
              </a:rPr>
              <a:t>hanya</a:t>
            </a:r>
            <a:r>
              <a:rPr lang="en-ID" sz="1200" dirty="0">
                <a:effectLst/>
              </a:rPr>
              <a:t> </a:t>
            </a:r>
            <a:r>
              <a:rPr lang="en-ID" sz="1200" dirty="0" err="1">
                <a:effectLst/>
              </a:rPr>
              <a:t>sebatas</a:t>
            </a:r>
            <a:r>
              <a:rPr lang="en-ID" sz="1200" dirty="0">
                <a:effectLst/>
              </a:rPr>
              <a:t> </a:t>
            </a:r>
            <a:r>
              <a:rPr lang="en-ID" sz="1200" dirty="0" err="1">
                <a:effectLst/>
              </a:rPr>
              <a:t>iseng</a:t>
            </a:r>
            <a:r>
              <a:rPr lang="en-ID" sz="1200" dirty="0">
                <a:effectLst/>
              </a:rPr>
              <a:t> </a:t>
            </a:r>
            <a:r>
              <a:rPr lang="en-ID" sz="1200" dirty="0" err="1">
                <a:effectLst/>
              </a:rPr>
              <a:t>saja</a:t>
            </a:r>
            <a:r>
              <a:rPr lang="en-ID" sz="1200" dirty="0">
                <a:effectLst/>
              </a:rPr>
              <a:t>. </a:t>
            </a:r>
            <a:r>
              <a:rPr lang="en-ID" sz="1200" dirty="0" err="1">
                <a:effectLst/>
              </a:rPr>
              <a:t>Berikut</a:t>
            </a:r>
            <a:r>
              <a:rPr lang="en-ID" sz="1200" dirty="0">
                <a:effectLst/>
              </a:rPr>
              <a:t> </a:t>
            </a:r>
            <a:r>
              <a:rPr lang="en-ID" sz="1200" dirty="0" err="1">
                <a:effectLst/>
              </a:rPr>
              <a:t>beberapa</a:t>
            </a:r>
            <a:r>
              <a:rPr lang="en-ID" sz="1200" dirty="0">
                <a:effectLst/>
              </a:rPr>
              <a:t> </a:t>
            </a:r>
            <a:r>
              <a:rPr lang="en-ID" sz="1200" dirty="0" err="1">
                <a:effectLst/>
              </a:rPr>
              <a:t>tujuan</a:t>
            </a:r>
            <a:r>
              <a:rPr lang="en-ID" sz="1200" dirty="0">
                <a:effectLst/>
              </a:rPr>
              <a:t> SQL Injection yang </a:t>
            </a:r>
            <a:r>
              <a:rPr lang="en-ID" sz="1200" dirty="0" err="1">
                <a:effectLst/>
              </a:rPr>
              <a:t>sering</a:t>
            </a:r>
            <a:r>
              <a:rPr lang="en-ID" sz="1200" dirty="0">
                <a:effectLst/>
              </a:rPr>
              <a:t> </a:t>
            </a:r>
            <a:r>
              <a:rPr lang="en-ID" sz="1200" dirty="0" err="1">
                <a:effectLst/>
              </a:rPr>
              <a:t>banyak</a:t>
            </a:r>
            <a:r>
              <a:rPr lang="en-ID" sz="1200" dirty="0">
                <a:effectLst/>
              </a:rPr>
              <a:t> </a:t>
            </a:r>
            <a:r>
              <a:rPr lang="en-ID" sz="1200" dirty="0" err="1">
                <a:effectLst/>
              </a:rPr>
              <a:t>ditemui</a:t>
            </a:r>
            <a:r>
              <a:rPr lang="en-ID" sz="1200" dirty="0">
                <a:effectLst/>
              </a:rPr>
              <a:t>:</a:t>
            </a:r>
          </a:p>
          <a:p>
            <a:pPr algn="just"/>
            <a:endParaRPr lang="en-ID" sz="1200" dirty="0">
              <a:effectLst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D" sz="1200" b="1" dirty="0">
                <a:effectLst/>
              </a:rPr>
              <a:t>Bypass </a:t>
            </a:r>
            <a:r>
              <a:rPr lang="en-ID" sz="1200" b="1" dirty="0" err="1">
                <a:effectLst/>
              </a:rPr>
              <a:t>Otentikasi</a:t>
            </a:r>
            <a:endParaRPr lang="en-ID" sz="1200" b="1" dirty="0">
              <a:effectLst/>
            </a:endParaRPr>
          </a:p>
          <a:p>
            <a:pPr algn="just"/>
            <a:r>
              <a:rPr lang="en-ID" sz="1200" dirty="0">
                <a:effectLst/>
              </a:rPr>
              <a:t>Jika </a:t>
            </a:r>
            <a:r>
              <a:rPr lang="en-ID" sz="1200" dirty="0" err="1">
                <a:effectLst/>
              </a:rPr>
              <a:t>berhasil</a:t>
            </a:r>
            <a:r>
              <a:rPr lang="en-ID" sz="1200" dirty="0">
                <a:effectLst/>
              </a:rPr>
              <a:t> </a:t>
            </a:r>
            <a:r>
              <a:rPr lang="en-ID" sz="1200" dirty="0" err="1">
                <a:effectLst/>
              </a:rPr>
              <a:t>masuk</a:t>
            </a:r>
            <a:r>
              <a:rPr lang="en-ID" sz="1200" dirty="0">
                <a:effectLst/>
              </a:rPr>
              <a:t> </a:t>
            </a:r>
            <a:r>
              <a:rPr lang="en-ID" sz="1200" dirty="0" err="1">
                <a:effectLst/>
              </a:rPr>
              <a:t>kedalam</a:t>
            </a:r>
            <a:r>
              <a:rPr lang="en-ID" sz="1200" dirty="0">
                <a:effectLst/>
              </a:rPr>
              <a:t> </a:t>
            </a:r>
            <a:r>
              <a:rPr lang="en-ID" sz="1200" dirty="0" err="1">
                <a:effectLst/>
              </a:rPr>
              <a:t>sistem</a:t>
            </a:r>
            <a:r>
              <a:rPr lang="en-ID" sz="1200" dirty="0">
                <a:effectLst/>
              </a:rPr>
              <a:t>, hacker </a:t>
            </a:r>
            <a:r>
              <a:rPr lang="en-ID" sz="1200" dirty="0" err="1">
                <a:effectLst/>
              </a:rPr>
              <a:t>akan</a:t>
            </a:r>
            <a:r>
              <a:rPr lang="en-ID" sz="1200" dirty="0">
                <a:effectLst/>
              </a:rPr>
              <a:t> </a:t>
            </a:r>
            <a:r>
              <a:rPr lang="en-ID" sz="1200" dirty="0" err="1">
                <a:effectLst/>
              </a:rPr>
              <a:t>mudah</a:t>
            </a:r>
            <a:r>
              <a:rPr lang="en-ID" sz="1200" dirty="0">
                <a:effectLst/>
              </a:rPr>
              <a:t> </a:t>
            </a:r>
            <a:r>
              <a:rPr lang="en-ID" sz="1200" dirty="0" err="1">
                <a:effectLst/>
              </a:rPr>
              <a:t>melakukan</a:t>
            </a:r>
            <a:r>
              <a:rPr lang="en-ID" sz="1200" dirty="0">
                <a:effectLst/>
              </a:rPr>
              <a:t> bypass </a:t>
            </a:r>
            <a:r>
              <a:rPr lang="en-ID" sz="1200" dirty="0" err="1">
                <a:effectLst/>
              </a:rPr>
              <a:t>tanpa</a:t>
            </a:r>
            <a:r>
              <a:rPr lang="en-ID" sz="1200" dirty="0">
                <a:effectLst/>
              </a:rPr>
              <a:t> </a:t>
            </a:r>
            <a:r>
              <a:rPr lang="en-ID" sz="1200" dirty="0" err="1">
                <a:effectLst/>
              </a:rPr>
              <a:t>perlu</a:t>
            </a:r>
            <a:r>
              <a:rPr lang="en-ID" sz="1200" dirty="0">
                <a:effectLst/>
              </a:rPr>
              <a:t> </a:t>
            </a:r>
            <a:r>
              <a:rPr lang="en-ID" sz="1200" dirty="0" err="1">
                <a:effectLst/>
              </a:rPr>
              <a:t>menggunakan</a:t>
            </a:r>
            <a:r>
              <a:rPr lang="en-ID" sz="1200" dirty="0">
                <a:effectLst/>
              </a:rPr>
              <a:t> username dan password yang </a:t>
            </a:r>
            <a:r>
              <a:rPr lang="en-ID" sz="1200" dirty="0" err="1">
                <a:effectLst/>
              </a:rPr>
              <a:t>benar</a:t>
            </a:r>
            <a:r>
              <a:rPr lang="en-ID" sz="1200" dirty="0">
                <a:effectLst/>
              </a:rPr>
              <a:t> </a:t>
            </a:r>
            <a:r>
              <a:rPr lang="en-ID" sz="1200" dirty="0" err="1">
                <a:effectLst/>
              </a:rPr>
              <a:t>untuk</a:t>
            </a:r>
            <a:r>
              <a:rPr lang="en-ID" sz="1200" dirty="0">
                <a:effectLst/>
              </a:rPr>
              <a:t> </a:t>
            </a:r>
            <a:r>
              <a:rPr lang="en-ID" sz="1200" dirty="0" err="1">
                <a:effectLst/>
              </a:rPr>
              <a:t>bisa</a:t>
            </a:r>
            <a:r>
              <a:rPr lang="en-ID" sz="1200" dirty="0">
                <a:effectLst/>
              </a:rPr>
              <a:t> </a:t>
            </a:r>
            <a:r>
              <a:rPr lang="en-ID" sz="1200" dirty="0" err="1">
                <a:effectLst/>
              </a:rPr>
              <a:t>mendapatkan</a:t>
            </a:r>
            <a:r>
              <a:rPr lang="en-ID" sz="1200" dirty="0">
                <a:effectLst/>
              </a:rPr>
              <a:t> </a:t>
            </a:r>
            <a:r>
              <a:rPr lang="en-ID" sz="1200" dirty="0" err="1">
                <a:effectLst/>
              </a:rPr>
              <a:t>akses</a:t>
            </a:r>
            <a:r>
              <a:rPr lang="en-ID" sz="1200" dirty="0">
                <a:effectLst/>
              </a:rPr>
              <a:t>. </a:t>
            </a:r>
            <a:r>
              <a:rPr lang="en-ID" sz="1200" dirty="0" err="1">
                <a:effectLst/>
              </a:rPr>
              <a:t>Cukup</a:t>
            </a:r>
            <a:r>
              <a:rPr lang="en-ID" sz="1200" dirty="0">
                <a:effectLst/>
              </a:rPr>
              <a:t> </a:t>
            </a:r>
            <a:r>
              <a:rPr lang="en-ID" sz="1200" dirty="0" err="1">
                <a:effectLst/>
              </a:rPr>
              <a:t>dengan</a:t>
            </a:r>
            <a:r>
              <a:rPr lang="en-ID" sz="1200" dirty="0">
                <a:effectLst/>
              </a:rPr>
              <a:t> </a:t>
            </a:r>
            <a:r>
              <a:rPr lang="en-ID" sz="1200" dirty="0" err="1">
                <a:effectLst/>
              </a:rPr>
              <a:t>memasukan</a:t>
            </a:r>
            <a:r>
              <a:rPr lang="en-ID" sz="1200" dirty="0">
                <a:effectLst/>
              </a:rPr>
              <a:t> script SQL Injection pada form yang </a:t>
            </a:r>
            <a:r>
              <a:rPr lang="en-ID" sz="1200" dirty="0" err="1">
                <a:effectLst/>
              </a:rPr>
              <a:t>masih</a:t>
            </a:r>
            <a:r>
              <a:rPr lang="en-ID" sz="1200" dirty="0">
                <a:effectLst/>
              </a:rPr>
              <a:t> </a:t>
            </a:r>
            <a:r>
              <a:rPr lang="en-ID" sz="1200" dirty="0" err="1">
                <a:effectLst/>
              </a:rPr>
              <a:t>terbuka</a:t>
            </a:r>
            <a:r>
              <a:rPr lang="en-ID" sz="1200" dirty="0">
                <a:effectLst/>
              </a:rPr>
              <a:t>.</a:t>
            </a:r>
          </a:p>
          <a:p>
            <a:pPr algn="just"/>
            <a:endParaRPr lang="en-ID" sz="1200" dirty="0">
              <a:effectLst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D" sz="1200" b="1" dirty="0" err="1">
                <a:effectLst/>
              </a:rPr>
              <a:t>Pencurian</a:t>
            </a:r>
            <a:r>
              <a:rPr lang="en-ID" sz="1200" b="1" dirty="0">
                <a:effectLst/>
              </a:rPr>
              <a:t> </a:t>
            </a:r>
            <a:r>
              <a:rPr lang="en-ID" sz="1200" b="1" dirty="0" err="1">
                <a:effectLst/>
              </a:rPr>
              <a:t>Informasi</a:t>
            </a:r>
            <a:endParaRPr lang="en-ID" sz="1200" b="1" dirty="0">
              <a:effectLst/>
            </a:endParaRPr>
          </a:p>
          <a:p>
            <a:pPr algn="just"/>
            <a:r>
              <a:rPr lang="en-ID" sz="1200" dirty="0">
                <a:effectLst/>
              </a:rPr>
              <a:t>Hacker </a:t>
            </a:r>
            <a:r>
              <a:rPr lang="en-ID" sz="1200" dirty="0" err="1">
                <a:effectLst/>
              </a:rPr>
              <a:t>memungkinkan</a:t>
            </a:r>
            <a:r>
              <a:rPr lang="en-ID" sz="1200" dirty="0">
                <a:effectLst/>
              </a:rPr>
              <a:t> </a:t>
            </a:r>
            <a:r>
              <a:rPr lang="en-ID" sz="1200" dirty="0" err="1">
                <a:effectLst/>
              </a:rPr>
              <a:t>untuk</a:t>
            </a:r>
            <a:r>
              <a:rPr lang="en-ID" sz="1200" dirty="0">
                <a:effectLst/>
              </a:rPr>
              <a:t> </a:t>
            </a:r>
            <a:r>
              <a:rPr lang="en-ID" sz="1200" dirty="0" err="1">
                <a:effectLst/>
              </a:rPr>
              <a:t>mengambil</a:t>
            </a:r>
            <a:r>
              <a:rPr lang="en-ID" sz="1200" dirty="0">
                <a:effectLst/>
              </a:rPr>
              <a:t> </a:t>
            </a:r>
            <a:r>
              <a:rPr lang="en-ID" sz="1200" dirty="0" err="1">
                <a:effectLst/>
              </a:rPr>
              <a:t>semua</a:t>
            </a:r>
            <a:r>
              <a:rPr lang="en-ID" sz="1200" dirty="0">
                <a:effectLst/>
              </a:rPr>
              <a:t> </a:t>
            </a:r>
            <a:r>
              <a:rPr lang="en-ID" sz="1200" dirty="0" err="1">
                <a:effectLst/>
              </a:rPr>
              <a:t>informasi</a:t>
            </a:r>
            <a:r>
              <a:rPr lang="en-ID" sz="1200" dirty="0">
                <a:effectLst/>
              </a:rPr>
              <a:t> yang </a:t>
            </a:r>
            <a:r>
              <a:rPr lang="en-ID" sz="1200" dirty="0" err="1">
                <a:effectLst/>
              </a:rPr>
              <a:t>ada</a:t>
            </a:r>
            <a:r>
              <a:rPr lang="en-ID" sz="1200" dirty="0">
                <a:effectLst/>
              </a:rPr>
              <a:t> pada website </a:t>
            </a:r>
            <a:r>
              <a:rPr lang="en-ID" sz="1200" dirty="0" err="1">
                <a:effectLst/>
              </a:rPr>
              <a:t>terutama</a:t>
            </a:r>
            <a:r>
              <a:rPr lang="en-ID" sz="1200" dirty="0">
                <a:effectLst/>
              </a:rPr>
              <a:t> </a:t>
            </a:r>
            <a:r>
              <a:rPr lang="en-ID" sz="1200" dirty="0" err="1">
                <a:effectLst/>
              </a:rPr>
              <a:t>informasi</a:t>
            </a:r>
            <a:r>
              <a:rPr lang="en-ID" sz="1200" dirty="0">
                <a:effectLst/>
              </a:rPr>
              <a:t> yang </a:t>
            </a:r>
            <a:r>
              <a:rPr lang="en-ID" sz="1200" dirty="0" err="1">
                <a:effectLst/>
              </a:rPr>
              <a:t>bersifat</a:t>
            </a:r>
            <a:r>
              <a:rPr lang="en-ID" sz="1200" dirty="0">
                <a:effectLst/>
              </a:rPr>
              <a:t> </a:t>
            </a:r>
            <a:r>
              <a:rPr lang="en-ID" sz="1200" dirty="0" err="1">
                <a:effectLst/>
              </a:rPr>
              <a:t>sensitif</a:t>
            </a:r>
            <a:r>
              <a:rPr lang="en-ID" sz="1200" dirty="0">
                <a:effectLst/>
              </a:rPr>
              <a:t> </a:t>
            </a:r>
            <a:r>
              <a:rPr lang="en-ID" sz="1200" dirty="0" err="1">
                <a:effectLst/>
              </a:rPr>
              <a:t>seperti</a:t>
            </a:r>
            <a:r>
              <a:rPr lang="en-ID" sz="1200" dirty="0">
                <a:effectLst/>
              </a:rPr>
              <a:t> username dan password.</a:t>
            </a:r>
          </a:p>
          <a:p>
            <a:endParaRPr lang="en-ID" sz="12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83026" y="746369"/>
            <a:ext cx="4403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WEB APPLICATION SECURITY – SQL INJECTION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923" t="24752" r="21692" b="12479"/>
          <a:stretch>
            <a:fillRect/>
          </a:stretch>
        </p:blipFill>
        <p:spPr>
          <a:xfrm>
            <a:off x="1273126" y="1322363"/>
            <a:ext cx="6435969" cy="322853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83026" y="746369"/>
            <a:ext cx="4403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WEB APPLICATION SECURITY – SQL INJECTION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923" t="30222" r="17232" b="18086"/>
          <a:stretch>
            <a:fillRect/>
          </a:stretch>
        </p:blipFill>
        <p:spPr>
          <a:xfrm>
            <a:off x="1183026" y="1582614"/>
            <a:ext cx="6935373" cy="265879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83026" y="746369"/>
            <a:ext cx="44037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WEB APPLICATION SECURITY – SQL INJECTION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9846" t="25709" r="17538" b="11658"/>
          <a:stretch>
            <a:fillRect/>
          </a:stretch>
        </p:blipFill>
        <p:spPr>
          <a:xfrm>
            <a:off x="1371600" y="1385667"/>
            <a:ext cx="6639951" cy="322150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83026" y="746369"/>
            <a:ext cx="6890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WEB APPLICATION SECURITY – CROSS SITE SCRIPTING XSS - REFLECTED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71600" y="1667022"/>
            <a:ext cx="654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1" dirty="0"/>
              <a:t>Reflected XSS</a:t>
            </a:r>
            <a:r>
              <a:rPr lang="en-ID" dirty="0"/>
              <a:t> </a:t>
            </a:r>
            <a:r>
              <a:rPr lang="en-ID" dirty="0" err="1"/>
              <a:t>terjadi</a:t>
            </a:r>
            <a:r>
              <a:rPr lang="en-ID" dirty="0"/>
              <a:t> </a:t>
            </a:r>
            <a:r>
              <a:rPr lang="en-ID" dirty="0" err="1"/>
              <a:t>ketika</a:t>
            </a:r>
            <a:r>
              <a:rPr lang="en-ID" dirty="0"/>
              <a:t> </a:t>
            </a:r>
            <a:r>
              <a:rPr lang="en-ID" dirty="0" err="1"/>
              <a:t>skrip</a:t>
            </a:r>
            <a:r>
              <a:rPr lang="en-ID" dirty="0"/>
              <a:t> </a:t>
            </a:r>
            <a:r>
              <a:rPr lang="en-ID" dirty="0" err="1"/>
              <a:t>berbahaya</a:t>
            </a:r>
            <a:r>
              <a:rPr lang="en-ID" dirty="0"/>
              <a:t> </a:t>
            </a:r>
            <a:r>
              <a:rPr lang="en-ID" dirty="0" err="1"/>
              <a:t>disisipkan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web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browser korban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berbentuk</a:t>
            </a:r>
            <a:r>
              <a:rPr lang="en-ID" dirty="0"/>
              <a:t> link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alamat</a:t>
            </a:r>
            <a:r>
              <a:rPr lang="en-ID" dirty="0"/>
              <a:t> website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9157" t="20495" r="19308" b="20137"/>
          <a:stretch>
            <a:fillRect/>
          </a:stretch>
        </p:blipFill>
        <p:spPr>
          <a:xfrm>
            <a:off x="1371600" y="2518227"/>
            <a:ext cx="6541200" cy="231495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83026" y="746369"/>
            <a:ext cx="6790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WEB APPLICATION SECURITY – CROSS SITE SCRIPTING XSS - REFLECTED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71600" y="1667022"/>
            <a:ext cx="6541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1" dirty="0"/>
              <a:t>Stored XSS</a:t>
            </a:r>
            <a:r>
              <a:rPr lang="en-ID" dirty="0"/>
              <a:t> </a:t>
            </a:r>
            <a:r>
              <a:rPr lang="en-ID" dirty="0" err="1"/>
              <a:t>terjadi</a:t>
            </a:r>
            <a:r>
              <a:rPr lang="en-ID" dirty="0"/>
              <a:t> </a:t>
            </a:r>
            <a:r>
              <a:rPr lang="en-ID" dirty="0" err="1"/>
              <a:t>ketika</a:t>
            </a:r>
            <a:r>
              <a:rPr lang="en-ID" dirty="0"/>
              <a:t> </a:t>
            </a:r>
            <a:r>
              <a:rPr lang="en-ID" dirty="0" err="1"/>
              <a:t>skrip</a:t>
            </a:r>
            <a:r>
              <a:rPr lang="en-ID" dirty="0"/>
              <a:t> </a:t>
            </a:r>
            <a:r>
              <a:rPr lang="en-ID" dirty="0" err="1"/>
              <a:t>berbahaya</a:t>
            </a:r>
            <a:r>
              <a:rPr lang="en-ID" dirty="0"/>
              <a:t> </a:t>
            </a:r>
            <a:r>
              <a:rPr lang="en-ID" dirty="0" err="1"/>
              <a:t>disisipkan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web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browser dan </a:t>
            </a:r>
            <a:r>
              <a:rPr lang="en-ID" dirty="0" err="1"/>
              <a:t>tersimpan</a:t>
            </a:r>
            <a:r>
              <a:rPr lang="en-ID" dirty="0"/>
              <a:t> </a:t>
            </a:r>
            <a:r>
              <a:rPr lang="en-ID" dirty="0" err="1"/>
              <a:t>didalam</a:t>
            </a:r>
            <a:r>
              <a:rPr lang="en-ID" dirty="0"/>
              <a:t> </a:t>
            </a:r>
            <a:r>
              <a:rPr lang="en-ID" dirty="0" err="1"/>
              <a:t>websitenya</a:t>
            </a:r>
            <a:r>
              <a:rPr lang="en-ID" dirty="0"/>
              <a:t>. </a:t>
            </a:r>
            <a:r>
              <a:rPr lang="en-ID" dirty="0" err="1"/>
              <a:t>Serangan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terjadi</a:t>
            </a:r>
            <a:r>
              <a:rPr lang="en-ID" dirty="0"/>
              <a:t> </a:t>
            </a:r>
            <a:r>
              <a:rPr lang="en-ID" dirty="0" err="1"/>
              <a:t>jika</a:t>
            </a:r>
            <a:r>
              <a:rPr lang="en-ID" dirty="0"/>
              <a:t> web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terdapat</a:t>
            </a:r>
            <a:r>
              <a:rPr lang="en-ID" dirty="0"/>
              <a:t> malicious code </a:t>
            </a:r>
            <a:r>
              <a:rPr lang="en-ID" dirty="0" err="1"/>
              <a:t>tanpa</a:t>
            </a:r>
            <a:r>
              <a:rPr lang="en-ID" dirty="0"/>
              <a:t> sanitization yang </a:t>
            </a:r>
            <a:r>
              <a:rPr lang="en-ID" dirty="0" err="1"/>
              <a:t>tepat</a:t>
            </a:r>
            <a:endParaRPr lang="en-ID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926" t="23385" r="20539" b="20410"/>
          <a:stretch>
            <a:fillRect/>
          </a:stretch>
        </p:blipFill>
        <p:spPr>
          <a:xfrm>
            <a:off x="1371600" y="2405686"/>
            <a:ext cx="6541200" cy="23437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34905" y="1533378"/>
            <a:ext cx="521263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AGENDA</a:t>
            </a:r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PENGENALAN BUG BOUNTY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PENGENALAN BUG HUNTER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BENEFITS BUG HUNTING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BUG BOUNTY PLATFORM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BASIC CONCEPT INFOSEC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TOOLKIT FOR BUG HUNTING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TIPS-TIPS BUG HUNTING</a:t>
            </a:r>
          </a:p>
          <a:p>
            <a:pPr marL="342900" indent="-342900">
              <a:buAutoNum type="arabicPeriod"/>
            </a:pPr>
            <a:endParaRPr lang="en-ID" dirty="0"/>
          </a:p>
          <a:p>
            <a:endParaRPr lang="en-ID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83026" y="746369"/>
            <a:ext cx="6790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WEB APPLICATION SECURITY – CROSS SITE SCRIPTING XSS - REFLECTED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01400" y="1405412"/>
            <a:ext cx="654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1" dirty="0" err="1"/>
              <a:t>Contoh</a:t>
            </a:r>
            <a:r>
              <a:rPr lang="en-ID" b="1" dirty="0"/>
              <a:t> Ketika </a:t>
            </a:r>
            <a:r>
              <a:rPr lang="en-ID" b="1" dirty="0" err="1"/>
              <a:t>sebuah</a:t>
            </a:r>
            <a:r>
              <a:rPr lang="en-ID" b="1" dirty="0"/>
              <a:t> malicious code </a:t>
            </a:r>
            <a:r>
              <a:rPr lang="en-ID" b="1" dirty="0" err="1"/>
              <a:t>berhasil</a:t>
            </a:r>
            <a:r>
              <a:rPr lang="en-ID" b="1" dirty="0"/>
              <a:t> </a:t>
            </a:r>
            <a:r>
              <a:rPr lang="en-ID" b="1" dirty="0" err="1"/>
              <a:t>ter-eksekusi</a:t>
            </a:r>
            <a:r>
              <a:rPr lang="en-ID" b="1" dirty="0"/>
              <a:t> :</a:t>
            </a:r>
          </a:p>
          <a:p>
            <a:endParaRPr lang="en-ID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0461" t="20495" r="21615" b="13436"/>
          <a:stretch>
            <a:fillRect/>
          </a:stretch>
        </p:blipFill>
        <p:spPr>
          <a:xfrm>
            <a:off x="1466557" y="1928632"/>
            <a:ext cx="6210886" cy="281921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83026" y="746369"/>
            <a:ext cx="3066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WRITING REPORT BUG BOUNTY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8231" t="29812" r="27154" b="23009"/>
          <a:stretch>
            <a:fillRect/>
          </a:stretch>
        </p:blipFill>
        <p:spPr>
          <a:xfrm>
            <a:off x="1737361" y="1492054"/>
            <a:ext cx="5908430" cy="27845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54481" y="4397131"/>
            <a:ext cx="4825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000" dirty="0"/>
              <a:t>https://medium.com/@YoKoKho/tips-menulis-laporan-kerentanan-3deaeaf29a7d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30263" y="1340827"/>
            <a:ext cx="168347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b="1" u="sng" dirty="0"/>
          </a:p>
          <a:p>
            <a:pPr algn="ctr"/>
            <a:endParaRPr lang="en-US" b="1" u="sng" dirty="0"/>
          </a:p>
          <a:p>
            <a:pPr algn="ctr"/>
            <a:endParaRPr lang="en-US" b="1" u="sng" dirty="0"/>
          </a:p>
          <a:p>
            <a:pPr algn="ctr"/>
            <a:endParaRPr lang="en-US" b="1" u="sng" dirty="0"/>
          </a:p>
          <a:p>
            <a:pPr algn="ctr"/>
            <a:endParaRPr lang="en-US" b="1" u="sng" dirty="0"/>
          </a:p>
          <a:p>
            <a:pPr algn="ctr"/>
            <a:endParaRPr lang="en-US" b="1" u="sng" dirty="0"/>
          </a:p>
          <a:p>
            <a:pPr algn="ctr"/>
            <a:r>
              <a:rPr lang="en-US" b="1" u="sng" dirty="0"/>
              <a:t>SELESAI </a:t>
            </a:r>
          </a:p>
          <a:p>
            <a:pPr algn="ctr"/>
            <a:endParaRPr lang="en-US" b="1" u="sng" dirty="0"/>
          </a:p>
          <a:p>
            <a:pPr algn="ctr"/>
            <a:r>
              <a:rPr lang="en-US" b="1" u="sng" dirty="0"/>
              <a:t>TERIMAKASIH </a:t>
            </a:r>
            <a:r>
              <a:rPr lang="en-US" b="1" u="sng" dirty="0">
                <a:sym typeface="Wingdings" panose="05000000000000000000" pitchFamily="2" charset="2"/>
              </a:rPr>
              <a:t></a:t>
            </a:r>
            <a:endParaRPr lang="en-US" b="1" u="sng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4055" y="1663450"/>
            <a:ext cx="26997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PENGENALAN BUG BOUNTY</a:t>
            </a:r>
          </a:p>
          <a:p>
            <a:endParaRPr lang="en-US" b="1" dirty="0"/>
          </a:p>
          <a:p>
            <a:endParaRPr lang="en-ID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674055" y="2032782"/>
            <a:ext cx="61235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dirty="0"/>
              <a:t>Bug Bounty program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suatu</a:t>
            </a:r>
            <a:r>
              <a:rPr lang="en-ID" dirty="0"/>
              <a:t> program </a:t>
            </a:r>
            <a:r>
              <a:rPr lang="en-ID" dirty="0" err="1"/>
              <a:t>pencarian</a:t>
            </a:r>
            <a:r>
              <a:rPr lang="en-ID" dirty="0"/>
              <a:t> bug / </a:t>
            </a:r>
            <a:r>
              <a:rPr lang="en-ID" dirty="0" err="1"/>
              <a:t>celah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pada </a:t>
            </a:r>
            <a:r>
              <a:rPr lang="en-ID" dirty="0" err="1"/>
              <a:t>suatu</a:t>
            </a:r>
            <a:r>
              <a:rPr lang="en-ID" dirty="0"/>
              <a:t> website/</a:t>
            </a:r>
            <a:r>
              <a:rPr lang="en-ID" dirty="0" err="1"/>
              <a:t>aplikasi</a:t>
            </a:r>
            <a:r>
              <a:rPr lang="en-ID" dirty="0"/>
              <a:t> yang </a:t>
            </a:r>
            <a:r>
              <a:rPr lang="en-ID" dirty="0" err="1"/>
              <a:t>diselenggarakan</a:t>
            </a:r>
            <a:r>
              <a:rPr lang="en-ID" dirty="0"/>
              <a:t> oleh </a:t>
            </a:r>
            <a:r>
              <a:rPr lang="en-ID" dirty="0" err="1"/>
              <a:t>suatu</a:t>
            </a:r>
            <a:r>
              <a:rPr lang="en-ID" dirty="0"/>
              <a:t> </a:t>
            </a:r>
            <a:r>
              <a:rPr lang="en-ID" dirty="0" err="1"/>
              <a:t>perusahaan</a:t>
            </a:r>
            <a:r>
              <a:rPr lang="en-ID" dirty="0"/>
              <a:t>, </a:t>
            </a:r>
            <a:r>
              <a:rPr lang="en-ID" dirty="0" err="1"/>
              <a:t>dimana</a:t>
            </a:r>
            <a:r>
              <a:rPr lang="en-ID" dirty="0"/>
              <a:t> “</a:t>
            </a:r>
            <a:r>
              <a:rPr lang="en-ID" i="1" dirty="0"/>
              <a:t>hacker</a:t>
            </a:r>
            <a:r>
              <a:rPr lang="en-ID" dirty="0"/>
              <a:t>” yang </a:t>
            </a:r>
            <a:r>
              <a:rPr lang="en-ID" dirty="0" err="1"/>
              <a:t>berhasil</a:t>
            </a:r>
            <a:r>
              <a:rPr lang="en-ID" dirty="0"/>
              <a:t> </a:t>
            </a:r>
            <a:r>
              <a:rPr lang="en-ID" dirty="0" err="1"/>
              <a:t>menemukan</a:t>
            </a:r>
            <a:r>
              <a:rPr lang="en-ID" dirty="0"/>
              <a:t> dan </a:t>
            </a:r>
            <a:r>
              <a:rPr lang="en-ID" dirty="0" err="1"/>
              <a:t>melalui</a:t>
            </a:r>
            <a:r>
              <a:rPr lang="en-ID" dirty="0"/>
              <a:t> proses </a:t>
            </a:r>
            <a:r>
              <a:rPr lang="en-ID" dirty="0" err="1"/>
              <a:t>validasi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diberikan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reward </a:t>
            </a:r>
            <a:r>
              <a:rPr lang="en-ID" dirty="0" err="1"/>
              <a:t>baik</a:t>
            </a:r>
            <a:r>
              <a:rPr lang="en-ID" dirty="0"/>
              <a:t> </a:t>
            </a:r>
            <a:r>
              <a:rPr lang="en-ID" dirty="0" err="1"/>
              <a:t>berupa</a:t>
            </a:r>
            <a:r>
              <a:rPr lang="en-ID" dirty="0"/>
              <a:t> :</a:t>
            </a:r>
          </a:p>
          <a:p>
            <a:pPr algn="just"/>
            <a:endParaRPr lang="en-ID" dirty="0"/>
          </a:p>
          <a:p>
            <a:pPr marL="342900" indent="-342900" algn="just">
              <a:buAutoNum type="arabicPeriod"/>
            </a:pPr>
            <a:r>
              <a:rPr lang="en-ID" dirty="0" err="1"/>
              <a:t>Sertifikat</a:t>
            </a:r>
            <a:endParaRPr lang="en-ID" dirty="0"/>
          </a:p>
          <a:p>
            <a:pPr marL="342900" indent="-342900" algn="just">
              <a:buAutoNum type="arabicPeriod"/>
            </a:pPr>
            <a:r>
              <a:rPr lang="en-ID" dirty="0"/>
              <a:t>Hall of fame</a:t>
            </a:r>
          </a:p>
          <a:p>
            <a:pPr marL="342900" indent="-342900" algn="just">
              <a:buAutoNum type="arabicPeriod"/>
            </a:pPr>
            <a:r>
              <a:rPr lang="en-ID" dirty="0" err="1"/>
              <a:t>Uang</a:t>
            </a:r>
            <a:endParaRPr lang="en-ID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4055" y="1663450"/>
            <a:ext cx="26901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PENGENALAN BUG HUNTER</a:t>
            </a:r>
          </a:p>
          <a:p>
            <a:endParaRPr lang="en-US" b="1" dirty="0"/>
          </a:p>
          <a:p>
            <a:endParaRPr lang="en-ID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674055" y="2032782"/>
            <a:ext cx="61235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dirty="0" err="1"/>
              <a:t>Istilah</a:t>
            </a:r>
            <a:r>
              <a:rPr lang="en-ID" dirty="0"/>
              <a:t> “Bug” </a:t>
            </a:r>
            <a:r>
              <a:rPr lang="en-ID" dirty="0" err="1"/>
              <a:t>didalam</a:t>
            </a:r>
            <a:r>
              <a:rPr lang="en-ID" dirty="0"/>
              <a:t> dunia </a:t>
            </a:r>
            <a:r>
              <a:rPr lang="en-ID" dirty="0" err="1"/>
              <a:t>teknologi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dirty="0" err="1"/>
              <a:t>kesalahan</a:t>
            </a:r>
            <a:r>
              <a:rPr lang="en-ID" dirty="0"/>
              <a:t> yang </a:t>
            </a:r>
            <a:r>
              <a:rPr lang="en-ID" dirty="0" err="1"/>
              <a:t>terdapat</a:t>
            </a:r>
            <a:r>
              <a:rPr lang="en-ID" dirty="0"/>
              <a:t> pada </a:t>
            </a:r>
            <a:r>
              <a:rPr lang="en-ID" dirty="0" err="1"/>
              <a:t>kode-kode</a:t>
            </a:r>
            <a:r>
              <a:rPr lang="en-ID" dirty="0"/>
              <a:t> program yang </a:t>
            </a:r>
            <a:r>
              <a:rPr lang="en-ID" dirty="0" err="1"/>
              <a:t>mengakibatkan</a:t>
            </a:r>
            <a:r>
              <a:rPr lang="en-ID" dirty="0"/>
              <a:t> </a:t>
            </a:r>
            <a:r>
              <a:rPr lang="en-ID" dirty="0" err="1"/>
              <a:t>suatu</a:t>
            </a:r>
            <a:r>
              <a:rPr lang="en-ID" dirty="0"/>
              <a:t> program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berjalan</a:t>
            </a:r>
            <a:r>
              <a:rPr lang="en-ID" dirty="0"/>
              <a:t> </a:t>
            </a:r>
            <a:r>
              <a:rPr lang="en-ID" dirty="0" err="1"/>
              <a:t>sebagaimana</a:t>
            </a:r>
            <a:r>
              <a:rPr lang="en-ID" dirty="0"/>
              <a:t> yang </a:t>
            </a:r>
            <a:r>
              <a:rPr lang="en-ID" dirty="0" err="1"/>
              <a:t>diharapkan</a:t>
            </a:r>
            <a:r>
              <a:rPr lang="en-ID" dirty="0"/>
              <a:t>.</a:t>
            </a:r>
          </a:p>
          <a:p>
            <a:pPr algn="just"/>
            <a:endParaRPr lang="en-ID" dirty="0"/>
          </a:p>
          <a:p>
            <a:pPr algn="just"/>
            <a:r>
              <a:rPr lang="en-ID" dirty="0"/>
              <a:t>Bug Hunter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seseorang</a:t>
            </a:r>
            <a:r>
              <a:rPr lang="en-ID" dirty="0"/>
              <a:t> yang </a:t>
            </a:r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kegiatan</a:t>
            </a:r>
            <a:r>
              <a:rPr lang="en-ID" dirty="0"/>
              <a:t> </a:t>
            </a:r>
            <a:r>
              <a:rPr lang="en-ID" dirty="0" err="1"/>
              <a:t>mencari</a:t>
            </a:r>
            <a:r>
              <a:rPr lang="en-ID" dirty="0"/>
              <a:t> </a:t>
            </a:r>
            <a:r>
              <a:rPr lang="en-ID" dirty="0" err="1"/>
              <a:t>celah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( bug ) pada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website, mobile apps, </a:t>
            </a:r>
            <a:r>
              <a:rPr lang="en-ID" dirty="0" err="1"/>
              <a:t>ataupun</a:t>
            </a:r>
            <a:r>
              <a:rPr lang="en-ID" dirty="0"/>
              <a:t> </a:t>
            </a:r>
            <a:r>
              <a:rPr lang="en-ID" dirty="0" err="1"/>
              <a:t>infrastruktur</a:t>
            </a:r>
            <a:r>
              <a:rPr lang="en-ID" dirty="0"/>
              <a:t> yang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berdampak</a:t>
            </a:r>
            <a:r>
              <a:rPr lang="en-ID" dirty="0"/>
              <a:t> pada </a:t>
            </a:r>
            <a:r>
              <a:rPr lang="en-ID" dirty="0" err="1"/>
              <a:t>keamanan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.</a:t>
            </a:r>
          </a:p>
        </p:txBody>
      </p:sp>
      <p:pic>
        <p:nvPicPr>
          <p:cNvPr id="8" name="Picture 7" descr="A close up of a logo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400" y="4223929"/>
            <a:ext cx="1532618" cy="91957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74055" y="1663450"/>
            <a:ext cx="26901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PENGENALAN BUG HUNTER</a:t>
            </a:r>
          </a:p>
          <a:p>
            <a:endParaRPr lang="en-US" b="1" dirty="0"/>
          </a:p>
          <a:p>
            <a:endParaRPr lang="en-ID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8651" t="43316" r="18308" b="23527"/>
          <a:stretch>
            <a:fillRect/>
          </a:stretch>
        </p:blipFill>
        <p:spPr>
          <a:xfrm>
            <a:off x="1727200" y="2308245"/>
            <a:ext cx="6262914" cy="15960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80114" y="3991429"/>
            <a:ext cx="12330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Source Image : Faisal </a:t>
            </a:r>
            <a:r>
              <a:rPr lang="en-US" sz="600" b="1" dirty="0" err="1"/>
              <a:t>Yudho</a:t>
            </a:r>
            <a:endParaRPr lang="en-ID" sz="6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74055" y="1663450"/>
            <a:ext cx="26677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BENEFITS OF BUG HUNTING</a:t>
            </a:r>
          </a:p>
          <a:p>
            <a:endParaRPr lang="en-US" b="1" dirty="0"/>
          </a:p>
          <a:p>
            <a:endParaRPr lang="en-ID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688941" y="3920421"/>
            <a:ext cx="123303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/>
              <a:t>Source Image : Faisal </a:t>
            </a:r>
            <a:r>
              <a:rPr lang="en-US" sz="600" b="1" dirty="0" err="1"/>
              <a:t>Yudho</a:t>
            </a:r>
            <a:endParaRPr lang="en-ID" sz="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1191" t="41199" r="20079" b="22257"/>
          <a:stretch>
            <a:fillRect/>
          </a:stretch>
        </p:blipFill>
        <p:spPr>
          <a:xfrm>
            <a:off x="1637285" y="2032782"/>
            <a:ext cx="6284686" cy="187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74055" y="1663450"/>
            <a:ext cx="26677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BENEFITS OF BUG HUNTING</a:t>
            </a:r>
          </a:p>
          <a:p>
            <a:endParaRPr lang="en-US" b="1" dirty="0"/>
          </a:p>
          <a:p>
            <a:endParaRPr lang="en-ID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3364" t="7196" r="15873" b="3633"/>
          <a:stretch>
            <a:fillRect/>
          </a:stretch>
        </p:blipFill>
        <p:spPr>
          <a:xfrm>
            <a:off x="1674054" y="2032782"/>
            <a:ext cx="6170917" cy="264920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95829" y="1118382"/>
            <a:ext cx="26677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BENEFITS OF BUG HUNTING</a:t>
            </a:r>
          </a:p>
          <a:p>
            <a:endParaRPr lang="en-US" b="1" u="sng" dirty="0"/>
          </a:p>
          <a:p>
            <a:endParaRPr lang="en-ID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5476" t="24712" r="18890" b="37683"/>
          <a:stretch>
            <a:fillRect/>
          </a:stretch>
        </p:blipFill>
        <p:spPr>
          <a:xfrm>
            <a:off x="1190172" y="1487714"/>
            <a:ext cx="6662058" cy="313508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ondasi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512</Words>
  <Application>Microsoft Office PowerPoint</Application>
  <PresentationFormat>On-screen Show (16:9)</PresentationFormat>
  <Paragraphs>86</Paragraphs>
  <Slides>32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Aharoni</vt:lpstr>
      <vt:lpstr>Wingdings</vt:lpstr>
      <vt:lpstr>Roboto Mono</vt:lpstr>
      <vt:lpstr>Arial</vt:lpstr>
      <vt:lpstr>Pondasi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ns613</dc:creator>
  <cp:lastModifiedBy>ns613</cp:lastModifiedBy>
  <cp:revision>20</cp:revision>
  <dcterms:created xsi:type="dcterms:W3CDTF">2020-07-18T06:45:00Z</dcterms:created>
  <dcterms:modified xsi:type="dcterms:W3CDTF">2020-07-19T12:09:43Z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1033-11.2.0.9453</vt:lpwstr>
  </property>
</Properties>
</file>